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2" d="100"/>
          <a:sy n="92" d="100"/>
        </p:scale>
        <p:origin x="84" y="2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3B194-5CB5-4793-85C5-855784D3E56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B1ABC2F-2F47-478C-BA76-6DF30E2BED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61B7893-A958-47DF-9EE4-65A60684EE6B}"/>
              </a:ext>
            </a:extLst>
          </p:cNvPr>
          <p:cNvSpPr>
            <a:spLocks noGrp="1"/>
          </p:cNvSpPr>
          <p:nvPr>
            <p:ph type="dt" sz="half" idx="10"/>
          </p:nvPr>
        </p:nvSpPr>
        <p:spPr/>
        <p:txBody>
          <a:bodyPr/>
          <a:lstStyle/>
          <a:p>
            <a:fld id="{5C44967D-17AC-4E97-9306-EDBDC231C697}" type="datetimeFigureOut">
              <a:rPr lang="en-US" smtClean="0"/>
              <a:t>9/13/2024</a:t>
            </a:fld>
            <a:endParaRPr lang="en-US"/>
          </a:p>
        </p:txBody>
      </p:sp>
      <p:sp>
        <p:nvSpPr>
          <p:cNvPr id="5" name="Footer Placeholder 4">
            <a:extLst>
              <a:ext uri="{FF2B5EF4-FFF2-40B4-BE49-F238E27FC236}">
                <a16:creationId xmlns:a16="http://schemas.microsoft.com/office/drawing/2014/main" id="{46EA7A7A-A084-4982-9EF1-0FEF69AA04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274926-39E2-47A7-831A-79E2725A437B}"/>
              </a:ext>
            </a:extLst>
          </p:cNvPr>
          <p:cNvSpPr>
            <a:spLocks noGrp="1"/>
          </p:cNvSpPr>
          <p:nvPr>
            <p:ph type="sldNum" sz="quarter" idx="12"/>
          </p:nvPr>
        </p:nvSpPr>
        <p:spPr/>
        <p:txBody>
          <a:bodyPr/>
          <a:lstStyle/>
          <a:p>
            <a:fld id="{256AEB4C-111F-4FAF-B74D-E6F620793ADB}" type="slidenum">
              <a:rPr lang="en-US" smtClean="0"/>
              <a:t>‹#›</a:t>
            </a:fld>
            <a:endParaRPr lang="en-US"/>
          </a:p>
        </p:txBody>
      </p:sp>
    </p:spTree>
    <p:extLst>
      <p:ext uri="{BB962C8B-B14F-4D97-AF65-F5344CB8AC3E}">
        <p14:creationId xmlns:p14="http://schemas.microsoft.com/office/powerpoint/2010/main" val="490422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BE48E-80C8-4090-AC38-6581D10C7B5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ACD890D-A615-4E76-8DCA-F7A0D447B90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14AB56-B3E6-4EBB-9291-14C983977F91}"/>
              </a:ext>
            </a:extLst>
          </p:cNvPr>
          <p:cNvSpPr>
            <a:spLocks noGrp="1"/>
          </p:cNvSpPr>
          <p:nvPr>
            <p:ph type="dt" sz="half" idx="10"/>
          </p:nvPr>
        </p:nvSpPr>
        <p:spPr/>
        <p:txBody>
          <a:bodyPr/>
          <a:lstStyle/>
          <a:p>
            <a:fld id="{5C44967D-17AC-4E97-9306-EDBDC231C697}" type="datetimeFigureOut">
              <a:rPr lang="en-US" smtClean="0"/>
              <a:t>9/13/2024</a:t>
            </a:fld>
            <a:endParaRPr lang="en-US"/>
          </a:p>
        </p:txBody>
      </p:sp>
      <p:sp>
        <p:nvSpPr>
          <p:cNvPr id="5" name="Footer Placeholder 4">
            <a:extLst>
              <a:ext uri="{FF2B5EF4-FFF2-40B4-BE49-F238E27FC236}">
                <a16:creationId xmlns:a16="http://schemas.microsoft.com/office/drawing/2014/main" id="{248885A9-B31C-40BA-B99A-13DD269C43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0FCCE5-BD33-4ED7-93C7-20E7A4CE9572}"/>
              </a:ext>
            </a:extLst>
          </p:cNvPr>
          <p:cNvSpPr>
            <a:spLocks noGrp="1"/>
          </p:cNvSpPr>
          <p:nvPr>
            <p:ph type="sldNum" sz="quarter" idx="12"/>
          </p:nvPr>
        </p:nvSpPr>
        <p:spPr/>
        <p:txBody>
          <a:bodyPr/>
          <a:lstStyle/>
          <a:p>
            <a:fld id="{256AEB4C-111F-4FAF-B74D-E6F620793ADB}" type="slidenum">
              <a:rPr lang="en-US" smtClean="0"/>
              <a:t>‹#›</a:t>
            </a:fld>
            <a:endParaRPr lang="en-US"/>
          </a:p>
        </p:txBody>
      </p:sp>
    </p:spTree>
    <p:extLst>
      <p:ext uri="{BB962C8B-B14F-4D97-AF65-F5344CB8AC3E}">
        <p14:creationId xmlns:p14="http://schemas.microsoft.com/office/powerpoint/2010/main" val="18615017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CE7396A-5DC7-4468-89FB-666C047A8D5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6C38643-F311-47C9-AB56-721D3CC79CF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315720-0824-49AD-A154-08707A6C35D0}"/>
              </a:ext>
            </a:extLst>
          </p:cNvPr>
          <p:cNvSpPr>
            <a:spLocks noGrp="1"/>
          </p:cNvSpPr>
          <p:nvPr>
            <p:ph type="dt" sz="half" idx="10"/>
          </p:nvPr>
        </p:nvSpPr>
        <p:spPr/>
        <p:txBody>
          <a:bodyPr/>
          <a:lstStyle/>
          <a:p>
            <a:fld id="{5C44967D-17AC-4E97-9306-EDBDC231C697}" type="datetimeFigureOut">
              <a:rPr lang="en-US" smtClean="0"/>
              <a:t>9/13/2024</a:t>
            </a:fld>
            <a:endParaRPr lang="en-US"/>
          </a:p>
        </p:txBody>
      </p:sp>
      <p:sp>
        <p:nvSpPr>
          <p:cNvPr id="5" name="Footer Placeholder 4">
            <a:extLst>
              <a:ext uri="{FF2B5EF4-FFF2-40B4-BE49-F238E27FC236}">
                <a16:creationId xmlns:a16="http://schemas.microsoft.com/office/drawing/2014/main" id="{2F1E33D0-F1BE-40D5-B4E9-1CE60E72FA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B12347-A697-4481-8D70-99982D3E988D}"/>
              </a:ext>
            </a:extLst>
          </p:cNvPr>
          <p:cNvSpPr>
            <a:spLocks noGrp="1"/>
          </p:cNvSpPr>
          <p:nvPr>
            <p:ph type="sldNum" sz="quarter" idx="12"/>
          </p:nvPr>
        </p:nvSpPr>
        <p:spPr/>
        <p:txBody>
          <a:bodyPr/>
          <a:lstStyle/>
          <a:p>
            <a:fld id="{256AEB4C-111F-4FAF-B74D-E6F620793ADB}" type="slidenum">
              <a:rPr lang="en-US" smtClean="0"/>
              <a:t>‹#›</a:t>
            </a:fld>
            <a:endParaRPr lang="en-US"/>
          </a:p>
        </p:txBody>
      </p:sp>
    </p:spTree>
    <p:extLst>
      <p:ext uri="{BB962C8B-B14F-4D97-AF65-F5344CB8AC3E}">
        <p14:creationId xmlns:p14="http://schemas.microsoft.com/office/powerpoint/2010/main" val="950826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92F8C-28BE-4B4C-B24C-B654A43788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6117BE7-5CBD-4235-A9F8-4D3E7A9FBFC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B07A9F-CE16-456F-B5A7-57351B55DBC9}"/>
              </a:ext>
            </a:extLst>
          </p:cNvPr>
          <p:cNvSpPr>
            <a:spLocks noGrp="1"/>
          </p:cNvSpPr>
          <p:nvPr>
            <p:ph type="dt" sz="half" idx="10"/>
          </p:nvPr>
        </p:nvSpPr>
        <p:spPr/>
        <p:txBody>
          <a:bodyPr/>
          <a:lstStyle/>
          <a:p>
            <a:fld id="{5C44967D-17AC-4E97-9306-EDBDC231C697}" type="datetimeFigureOut">
              <a:rPr lang="en-US" smtClean="0"/>
              <a:t>9/13/2024</a:t>
            </a:fld>
            <a:endParaRPr lang="en-US"/>
          </a:p>
        </p:txBody>
      </p:sp>
      <p:sp>
        <p:nvSpPr>
          <p:cNvPr id="5" name="Footer Placeholder 4">
            <a:extLst>
              <a:ext uri="{FF2B5EF4-FFF2-40B4-BE49-F238E27FC236}">
                <a16:creationId xmlns:a16="http://schemas.microsoft.com/office/drawing/2014/main" id="{1729CBFB-F5FF-4CD1-928C-3AA46A53A5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869937-D29C-4104-8BF3-AC9F6219C691}"/>
              </a:ext>
            </a:extLst>
          </p:cNvPr>
          <p:cNvSpPr>
            <a:spLocks noGrp="1"/>
          </p:cNvSpPr>
          <p:nvPr>
            <p:ph type="sldNum" sz="quarter" idx="12"/>
          </p:nvPr>
        </p:nvSpPr>
        <p:spPr/>
        <p:txBody>
          <a:bodyPr/>
          <a:lstStyle/>
          <a:p>
            <a:fld id="{256AEB4C-111F-4FAF-B74D-E6F620793ADB}" type="slidenum">
              <a:rPr lang="en-US" smtClean="0"/>
              <a:t>‹#›</a:t>
            </a:fld>
            <a:endParaRPr lang="en-US"/>
          </a:p>
        </p:txBody>
      </p:sp>
    </p:spTree>
    <p:extLst>
      <p:ext uri="{BB962C8B-B14F-4D97-AF65-F5344CB8AC3E}">
        <p14:creationId xmlns:p14="http://schemas.microsoft.com/office/powerpoint/2010/main" val="1379846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2ED01-83FD-449A-9A21-318791500C9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8C2602A-7294-4ABB-9317-670F87EB802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9B01186-EC21-4866-8AAC-93DD124AE2E9}"/>
              </a:ext>
            </a:extLst>
          </p:cNvPr>
          <p:cNvSpPr>
            <a:spLocks noGrp="1"/>
          </p:cNvSpPr>
          <p:nvPr>
            <p:ph type="dt" sz="half" idx="10"/>
          </p:nvPr>
        </p:nvSpPr>
        <p:spPr/>
        <p:txBody>
          <a:bodyPr/>
          <a:lstStyle/>
          <a:p>
            <a:fld id="{5C44967D-17AC-4E97-9306-EDBDC231C697}" type="datetimeFigureOut">
              <a:rPr lang="en-US" smtClean="0"/>
              <a:t>9/13/2024</a:t>
            </a:fld>
            <a:endParaRPr lang="en-US"/>
          </a:p>
        </p:txBody>
      </p:sp>
      <p:sp>
        <p:nvSpPr>
          <p:cNvPr id="5" name="Footer Placeholder 4">
            <a:extLst>
              <a:ext uri="{FF2B5EF4-FFF2-40B4-BE49-F238E27FC236}">
                <a16:creationId xmlns:a16="http://schemas.microsoft.com/office/drawing/2014/main" id="{87FCF69F-85CE-474C-85CD-B473379FAF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372254-9A7B-49E1-A540-A4E98F6DA982}"/>
              </a:ext>
            </a:extLst>
          </p:cNvPr>
          <p:cNvSpPr>
            <a:spLocks noGrp="1"/>
          </p:cNvSpPr>
          <p:nvPr>
            <p:ph type="sldNum" sz="quarter" idx="12"/>
          </p:nvPr>
        </p:nvSpPr>
        <p:spPr/>
        <p:txBody>
          <a:bodyPr/>
          <a:lstStyle/>
          <a:p>
            <a:fld id="{256AEB4C-111F-4FAF-B74D-E6F620793ADB}" type="slidenum">
              <a:rPr lang="en-US" smtClean="0"/>
              <a:t>‹#›</a:t>
            </a:fld>
            <a:endParaRPr lang="en-US"/>
          </a:p>
        </p:txBody>
      </p:sp>
    </p:spTree>
    <p:extLst>
      <p:ext uri="{BB962C8B-B14F-4D97-AF65-F5344CB8AC3E}">
        <p14:creationId xmlns:p14="http://schemas.microsoft.com/office/powerpoint/2010/main" val="3627335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A39CD-86EC-483C-8D55-8C27FD1DE7F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B0495C1-3574-47C9-85EC-7A49C51B840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6F70978-F7CB-4444-8A98-41A6B1D5E56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528C251-7DF1-406A-8DC6-4C6F827AE0F6}"/>
              </a:ext>
            </a:extLst>
          </p:cNvPr>
          <p:cNvSpPr>
            <a:spLocks noGrp="1"/>
          </p:cNvSpPr>
          <p:nvPr>
            <p:ph type="dt" sz="half" idx="10"/>
          </p:nvPr>
        </p:nvSpPr>
        <p:spPr/>
        <p:txBody>
          <a:bodyPr/>
          <a:lstStyle/>
          <a:p>
            <a:fld id="{5C44967D-17AC-4E97-9306-EDBDC231C697}" type="datetimeFigureOut">
              <a:rPr lang="en-US" smtClean="0"/>
              <a:t>9/13/2024</a:t>
            </a:fld>
            <a:endParaRPr lang="en-US"/>
          </a:p>
        </p:txBody>
      </p:sp>
      <p:sp>
        <p:nvSpPr>
          <p:cNvPr id="6" name="Footer Placeholder 5">
            <a:extLst>
              <a:ext uri="{FF2B5EF4-FFF2-40B4-BE49-F238E27FC236}">
                <a16:creationId xmlns:a16="http://schemas.microsoft.com/office/drawing/2014/main" id="{69F3FC76-D635-4647-B29A-0640BB3E51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1D62BF5-4769-4409-8282-F581E3F7DCD3}"/>
              </a:ext>
            </a:extLst>
          </p:cNvPr>
          <p:cNvSpPr>
            <a:spLocks noGrp="1"/>
          </p:cNvSpPr>
          <p:nvPr>
            <p:ph type="sldNum" sz="quarter" idx="12"/>
          </p:nvPr>
        </p:nvSpPr>
        <p:spPr/>
        <p:txBody>
          <a:bodyPr/>
          <a:lstStyle/>
          <a:p>
            <a:fld id="{256AEB4C-111F-4FAF-B74D-E6F620793ADB}" type="slidenum">
              <a:rPr lang="en-US" smtClean="0"/>
              <a:t>‹#›</a:t>
            </a:fld>
            <a:endParaRPr lang="en-US"/>
          </a:p>
        </p:txBody>
      </p:sp>
    </p:spTree>
    <p:extLst>
      <p:ext uri="{BB962C8B-B14F-4D97-AF65-F5344CB8AC3E}">
        <p14:creationId xmlns:p14="http://schemas.microsoft.com/office/powerpoint/2010/main" val="254198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46A3B-0291-400E-BC22-2EB5D5C845B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4A3E054-E267-421A-9ED1-9040108706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18CC074-D9E2-4846-A6DE-BF59260DF96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9A4719A-19B6-4A67-B1BD-C8B60B8017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806ABEB-F06A-4D4E-BDE0-A06498ED748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D75A832-3568-4B84-AF2E-EAD53C06EF12}"/>
              </a:ext>
            </a:extLst>
          </p:cNvPr>
          <p:cNvSpPr>
            <a:spLocks noGrp="1"/>
          </p:cNvSpPr>
          <p:nvPr>
            <p:ph type="dt" sz="half" idx="10"/>
          </p:nvPr>
        </p:nvSpPr>
        <p:spPr/>
        <p:txBody>
          <a:bodyPr/>
          <a:lstStyle/>
          <a:p>
            <a:fld id="{5C44967D-17AC-4E97-9306-EDBDC231C697}" type="datetimeFigureOut">
              <a:rPr lang="en-US" smtClean="0"/>
              <a:t>9/13/2024</a:t>
            </a:fld>
            <a:endParaRPr lang="en-US"/>
          </a:p>
        </p:txBody>
      </p:sp>
      <p:sp>
        <p:nvSpPr>
          <p:cNvPr id="8" name="Footer Placeholder 7">
            <a:extLst>
              <a:ext uri="{FF2B5EF4-FFF2-40B4-BE49-F238E27FC236}">
                <a16:creationId xmlns:a16="http://schemas.microsoft.com/office/drawing/2014/main" id="{51CC2AE7-8102-408B-B74E-0D153B02E2E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4AC86EB-9209-48E7-B018-5A5FF2F9D574}"/>
              </a:ext>
            </a:extLst>
          </p:cNvPr>
          <p:cNvSpPr>
            <a:spLocks noGrp="1"/>
          </p:cNvSpPr>
          <p:nvPr>
            <p:ph type="sldNum" sz="quarter" idx="12"/>
          </p:nvPr>
        </p:nvSpPr>
        <p:spPr/>
        <p:txBody>
          <a:bodyPr/>
          <a:lstStyle/>
          <a:p>
            <a:fld id="{256AEB4C-111F-4FAF-B74D-E6F620793ADB}" type="slidenum">
              <a:rPr lang="en-US" smtClean="0"/>
              <a:t>‹#›</a:t>
            </a:fld>
            <a:endParaRPr lang="en-US"/>
          </a:p>
        </p:txBody>
      </p:sp>
    </p:spTree>
    <p:extLst>
      <p:ext uri="{BB962C8B-B14F-4D97-AF65-F5344CB8AC3E}">
        <p14:creationId xmlns:p14="http://schemas.microsoft.com/office/powerpoint/2010/main" val="1874037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FFBD7-F49E-4E8D-8C12-A831758DAB8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7920E12-32BD-446A-82B8-BE70BD47D6E2}"/>
              </a:ext>
            </a:extLst>
          </p:cNvPr>
          <p:cNvSpPr>
            <a:spLocks noGrp="1"/>
          </p:cNvSpPr>
          <p:nvPr>
            <p:ph type="dt" sz="half" idx="10"/>
          </p:nvPr>
        </p:nvSpPr>
        <p:spPr/>
        <p:txBody>
          <a:bodyPr/>
          <a:lstStyle/>
          <a:p>
            <a:fld id="{5C44967D-17AC-4E97-9306-EDBDC231C697}" type="datetimeFigureOut">
              <a:rPr lang="en-US" smtClean="0"/>
              <a:t>9/13/2024</a:t>
            </a:fld>
            <a:endParaRPr lang="en-US"/>
          </a:p>
        </p:txBody>
      </p:sp>
      <p:sp>
        <p:nvSpPr>
          <p:cNvPr id="4" name="Footer Placeholder 3">
            <a:extLst>
              <a:ext uri="{FF2B5EF4-FFF2-40B4-BE49-F238E27FC236}">
                <a16:creationId xmlns:a16="http://schemas.microsoft.com/office/drawing/2014/main" id="{C17814FD-006E-41CD-A222-12E05E46578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3341EAE-0D93-4A43-8BD7-DC796FB548B8}"/>
              </a:ext>
            </a:extLst>
          </p:cNvPr>
          <p:cNvSpPr>
            <a:spLocks noGrp="1"/>
          </p:cNvSpPr>
          <p:nvPr>
            <p:ph type="sldNum" sz="quarter" idx="12"/>
          </p:nvPr>
        </p:nvSpPr>
        <p:spPr/>
        <p:txBody>
          <a:bodyPr/>
          <a:lstStyle/>
          <a:p>
            <a:fld id="{256AEB4C-111F-4FAF-B74D-E6F620793ADB}" type="slidenum">
              <a:rPr lang="en-US" smtClean="0"/>
              <a:t>‹#›</a:t>
            </a:fld>
            <a:endParaRPr lang="en-US"/>
          </a:p>
        </p:txBody>
      </p:sp>
    </p:spTree>
    <p:extLst>
      <p:ext uri="{BB962C8B-B14F-4D97-AF65-F5344CB8AC3E}">
        <p14:creationId xmlns:p14="http://schemas.microsoft.com/office/powerpoint/2010/main" val="1544273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AF95EC3-9779-495B-AF43-E99BFDBA92E8}"/>
              </a:ext>
            </a:extLst>
          </p:cNvPr>
          <p:cNvSpPr>
            <a:spLocks noGrp="1"/>
          </p:cNvSpPr>
          <p:nvPr>
            <p:ph type="dt" sz="half" idx="10"/>
          </p:nvPr>
        </p:nvSpPr>
        <p:spPr/>
        <p:txBody>
          <a:bodyPr/>
          <a:lstStyle/>
          <a:p>
            <a:fld id="{5C44967D-17AC-4E97-9306-EDBDC231C697}" type="datetimeFigureOut">
              <a:rPr lang="en-US" smtClean="0"/>
              <a:t>9/13/2024</a:t>
            </a:fld>
            <a:endParaRPr lang="en-US"/>
          </a:p>
        </p:txBody>
      </p:sp>
      <p:sp>
        <p:nvSpPr>
          <p:cNvPr id="3" name="Footer Placeholder 2">
            <a:extLst>
              <a:ext uri="{FF2B5EF4-FFF2-40B4-BE49-F238E27FC236}">
                <a16:creationId xmlns:a16="http://schemas.microsoft.com/office/drawing/2014/main" id="{156A11E6-40C1-4E1B-9350-396A64F4945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3DD9264-9ADA-4EAC-BB68-3B3EE12E2C27}"/>
              </a:ext>
            </a:extLst>
          </p:cNvPr>
          <p:cNvSpPr>
            <a:spLocks noGrp="1"/>
          </p:cNvSpPr>
          <p:nvPr>
            <p:ph type="sldNum" sz="quarter" idx="12"/>
          </p:nvPr>
        </p:nvSpPr>
        <p:spPr/>
        <p:txBody>
          <a:bodyPr/>
          <a:lstStyle/>
          <a:p>
            <a:fld id="{256AEB4C-111F-4FAF-B74D-E6F620793ADB}" type="slidenum">
              <a:rPr lang="en-US" smtClean="0"/>
              <a:t>‹#›</a:t>
            </a:fld>
            <a:endParaRPr lang="en-US"/>
          </a:p>
        </p:txBody>
      </p:sp>
    </p:spTree>
    <p:extLst>
      <p:ext uri="{BB962C8B-B14F-4D97-AF65-F5344CB8AC3E}">
        <p14:creationId xmlns:p14="http://schemas.microsoft.com/office/powerpoint/2010/main" val="1628328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82175-6CE0-49D3-AE12-1672370DC2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72AB171-BA59-4D43-8FB7-A5EF1DBBF64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E11DEB2-A0DF-470D-9885-AC94B7C82F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D758B8C-1092-498A-993C-5650B578C334}"/>
              </a:ext>
            </a:extLst>
          </p:cNvPr>
          <p:cNvSpPr>
            <a:spLocks noGrp="1"/>
          </p:cNvSpPr>
          <p:nvPr>
            <p:ph type="dt" sz="half" idx="10"/>
          </p:nvPr>
        </p:nvSpPr>
        <p:spPr/>
        <p:txBody>
          <a:bodyPr/>
          <a:lstStyle/>
          <a:p>
            <a:fld id="{5C44967D-17AC-4E97-9306-EDBDC231C697}" type="datetimeFigureOut">
              <a:rPr lang="en-US" smtClean="0"/>
              <a:t>9/13/2024</a:t>
            </a:fld>
            <a:endParaRPr lang="en-US"/>
          </a:p>
        </p:txBody>
      </p:sp>
      <p:sp>
        <p:nvSpPr>
          <p:cNvPr id="6" name="Footer Placeholder 5">
            <a:extLst>
              <a:ext uri="{FF2B5EF4-FFF2-40B4-BE49-F238E27FC236}">
                <a16:creationId xmlns:a16="http://schemas.microsoft.com/office/drawing/2014/main" id="{22FD20B7-8C9A-40D7-ABDD-074FB8BD1A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875846-232F-4AA5-83BA-77B50D56AE78}"/>
              </a:ext>
            </a:extLst>
          </p:cNvPr>
          <p:cNvSpPr>
            <a:spLocks noGrp="1"/>
          </p:cNvSpPr>
          <p:nvPr>
            <p:ph type="sldNum" sz="quarter" idx="12"/>
          </p:nvPr>
        </p:nvSpPr>
        <p:spPr/>
        <p:txBody>
          <a:bodyPr/>
          <a:lstStyle/>
          <a:p>
            <a:fld id="{256AEB4C-111F-4FAF-B74D-E6F620793ADB}" type="slidenum">
              <a:rPr lang="en-US" smtClean="0"/>
              <a:t>‹#›</a:t>
            </a:fld>
            <a:endParaRPr lang="en-US"/>
          </a:p>
        </p:txBody>
      </p:sp>
    </p:spTree>
    <p:extLst>
      <p:ext uri="{BB962C8B-B14F-4D97-AF65-F5344CB8AC3E}">
        <p14:creationId xmlns:p14="http://schemas.microsoft.com/office/powerpoint/2010/main" val="37441204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C7302-8E78-492B-B529-F21C5F906F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E2C21E9-C839-4C1D-BEEC-F119EC8BA01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1D25DC1-B8D4-44C8-A7CA-3FF6279051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D48F482-2910-41FE-9E1C-BFDF612F5721}"/>
              </a:ext>
            </a:extLst>
          </p:cNvPr>
          <p:cNvSpPr>
            <a:spLocks noGrp="1"/>
          </p:cNvSpPr>
          <p:nvPr>
            <p:ph type="dt" sz="half" idx="10"/>
          </p:nvPr>
        </p:nvSpPr>
        <p:spPr/>
        <p:txBody>
          <a:bodyPr/>
          <a:lstStyle/>
          <a:p>
            <a:fld id="{5C44967D-17AC-4E97-9306-EDBDC231C697}" type="datetimeFigureOut">
              <a:rPr lang="en-US" smtClean="0"/>
              <a:t>9/13/2024</a:t>
            </a:fld>
            <a:endParaRPr lang="en-US"/>
          </a:p>
        </p:txBody>
      </p:sp>
      <p:sp>
        <p:nvSpPr>
          <p:cNvPr id="6" name="Footer Placeholder 5">
            <a:extLst>
              <a:ext uri="{FF2B5EF4-FFF2-40B4-BE49-F238E27FC236}">
                <a16:creationId xmlns:a16="http://schemas.microsoft.com/office/drawing/2014/main" id="{50F1C6DF-D565-449B-B38A-76B5F2BBB4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B25C3C-B066-46DB-9346-3CE6C7E86497}"/>
              </a:ext>
            </a:extLst>
          </p:cNvPr>
          <p:cNvSpPr>
            <a:spLocks noGrp="1"/>
          </p:cNvSpPr>
          <p:nvPr>
            <p:ph type="sldNum" sz="quarter" idx="12"/>
          </p:nvPr>
        </p:nvSpPr>
        <p:spPr/>
        <p:txBody>
          <a:bodyPr/>
          <a:lstStyle/>
          <a:p>
            <a:fld id="{256AEB4C-111F-4FAF-B74D-E6F620793ADB}" type="slidenum">
              <a:rPr lang="en-US" smtClean="0"/>
              <a:t>‹#›</a:t>
            </a:fld>
            <a:endParaRPr lang="en-US"/>
          </a:p>
        </p:txBody>
      </p:sp>
    </p:spTree>
    <p:extLst>
      <p:ext uri="{BB962C8B-B14F-4D97-AF65-F5344CB8AC3E}">
        <p14:creationId xmlns:p14="http://schemas.microsoft.com/office/powerpoint/2010/main" val="29053490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E6FB244-36CD-4411-B570-D9FC357C45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5313550-932D-4D65-866F-EDD5659815B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716582-3ACF-47C3-9BD2-1C1A47F4EB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44967D-17AC-4E97-9306-EDBDC231C697}" type="datetimeFigureOut">
              <a:rPr lang="en-US" smtClean="0"/>
              <a:t>9/13/2024</a:t>
            </a:fld>
            <a:endParaRPr lang="en-US"/>
          </a:p>
        </p:txBody>
      </p:sp>
      <p:sp>
        <p:nvSpPr>
          <p:cNvPr id="5" name="Footer Placeholder 4">
            <a:extLst>
              <a:ext uri="{FF2B5EF4-FFF2-40B4-BE49-F238E27FC236}">
                <a16:creationId xmlns:a16="http://schemas.microsoft.com/office/drawing/2014/main" id="{533C484C-4CC7-4C82-8D0C-378092DB6EB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1AB929C-39EB-4FE0-967D-025CEDF470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6AEB4C-111F-4FAF-B74D-E6F620793ADB}" type="slidenum">
              <a:rPr lang="en-US" smtClean="0"/>
              <a:t>‹#›</a:t>
            </a:fld>
            <a:endParaRPr lang="en-US"/>
          </a:p>
        </p:txBody>
      </p:sp>
    </p:spTree>
    <p:extLst>
      <p:ext uri="{BB962C8B-B14F-4D97-AF65-F5344CB8AC3E}">
        <p14:creationId xmlns:p14="http://schemas.microsoft.com/office/powerpoint/2010/main" val="24913285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26EF2D9-661F-42D9-BDB6-0423BBFE6E41}"/>
              </a:ext>
            </a:extLst>
          </p:cNvPr>
          <p:cNvPicPr>
            <a:picLocks noChangeAspect="1"/>
          </p:cNvPicPr>
          <p:nvPr/>
        </p:nvPicPr>
        <p:blipFill>
          <a:blip r:embed="rId2"/>
          <a:stretch>
            <a:fillRect/>
          </a:stretch>
        </p:blipFill>
        <p:spPr>
          <a:xfrm>
            <a:off x="1532049" y="0"/>
            <a:ext cx="9127902" cy="6858000"/>
          </a:xfrm>
          <a:prstGeom prst="rect">
            <a:avLst/>
          </a:prstGeom>
        </p:spPr>
      </p:pic>
      <p:sp>
        <p:nvSpPr>
          <p:cNvPr id="7" name="TextBox 6">
            <a:extLst>
              <a:ext uri="{FF2B5EF4-FFF2-40B4-BE49-F238E27FC236}">
                <a16:creationId xmlns:a16="http://schemas.microsoft.com/office/drawing/2014/main" id="{A4428D0E-2664-4C11-9655-592939EB500D}"/>
              </a:ext>
            </a:extLst>
          </p:cNvPr>
          <p:cNvSpPr txBox="1"/>
          <p:nvPr/>
        </p:nvSpPr>
        <p:spPr>
          <a:xfrm>
            <a:off x="1752600" y="6106160"/>
            <a:ext cx="8686800" cy="553998"/>
          </a:xfrm>
          <a:prstGeom prst="rect">
            <a:avLst/>
          </a:prstGeom>
          <a:solidFill>
            <a:schemeClr val="bg1"/>
          </a:solidFill>
        </p:spPr>
        <p:txBody>
          <a:bodyPr wrap="square" rtlCol="0">
            <a:spAutoFit/>
          </a:bodyPr>
          <a:lstStyle/>
          <a:p>
            <a:r>
              <a:rPr lang="en-US" sz="1000" dirty="0"/>
              <a:t>Copyright 2024 City of Fort Worth.  Unauthorized reproduction is a violation of applicable laws.  This product is for informational purposes and may not have been prepared for or be suitable for legal engineering or surveying purposes.  It does not represent an on-the-ground survey and represents only the appropriate relative location of property boundaries.  The City of Fort Worth assumes no responsibility for the accuracy of said data.</a:t>
            </a:r>
          </a:p>
        </p:txBody>
      </p:sp>
      <p:sp>
        <p:nvSpPr>
          <p:cNvPr id="8" name="TextBox 7">
            <a:extLst>
              <a:ext uri="{FF2B5EF4-FFF2-40B4-BE49-F238E27FC236}">
                <a16:creationId xmlns:a16="http://schemas.microsoft.com/office/drawing/2014/main" id="{86DEDF4D-8065-4783-B06C-EC167F20256B}"/>
              </a:ext>
            </a:extLst>
          </p:cNvPr>
          <p:cNvSpPr txBox="1"/>
          <p:nvPr/>
        </p:nvSpPr>
        <p:spPr>
          <a:xfrm>
            <a:off x="3766657" y="120804"/>
            <a:ext cx="6672743" cy="954107"/>
          </a:xfrm>
          <a:prstGeom prst="rect">
            <a:avLst/>
          </a:prstGeom>
          <a:solidFill>
            <a:schemeClr val="bg1"/>
          </a:solidFill>
        </p:spPr>
        <p:txBody>
          <a:bodyPr wrap="square" rtlCol="0">
            <a:spAutoFit/>
          </a:bodyPr>
          <a:lstStyle/>
          <a:p>
            <a:pPr algn="ctr"/>
            <a:r>
              <a:rPr lang="en-US" sz="2000" b="1" dirty="0"/>
              <a:t>Tax Abatement Reinvestment Zone No. 112</a:t>
            </a:r>
            <a:br>
              <a:rPr lang="en-US" sz="2000" b="1" dirty="0"/>
            </a:br>
            <a:r>
              <a:rPr lang="en-US" b="1" dirty="0"/>
              <a:t>4900 Blue Mound Rd </a:t>
            </a:r>
            <a:r>
              <a:rPr lang="en-US" dirty="0"/>
              <a:t>Fort Worth TX 76131</a:t>
            </a:r>
            <a:br>
              <a:rPr lang="en-US" dirty="0"/>
            </a:br>
            <a:r>
              <a:rPr lang="en-US" b="1" dirty="0"/>
              <a:t>“Exhibit A”</a:t>
            </a:r>
            <a:endParaRPr lang="en-US" dirty="0"/>
          </a:p>
        </p:txBody>
      </p:sp>
      <p:sp>
        <p:nvSpPr>
          <p:cNvPr id="5" name="Freeform: Shape 4">
            <a:extLst>
              <a:ext uri="{FF2B5EF4-FFF2-40B4-BE49-F238E27FC236}">
                <a16:creationId xmlns:a16="http://schemas.microsoft.com/office/drawing/2014/main" id="{803D93C7-4005-4F2B-A2BD-A200A1ACC6A4}"/>
              </a:ext>
            </a:extLst>
          </p:cNvPr>
          <p:cNvSpPr/>
          <p:nvPr/>
        </p:nvSpPr>
        <p:spPr>
          <a:xfrm>
            <a:off x="5107709" y="4248727"/>
            <a:ext cx="1302327" cy="628073"/>
          </a:xfrm>
          <a:custGeom>
            <a:avLst/>
            <a:gdLst>
              <a:gd name="connsiteX0" fmla="*/ 36946 w 1302327"/>
              <a:gd name="connsiteY0" fmla="*/ 0 h 628073"/>
              <a:gd name="connsiteX1" fmla="*/ 1302327 w 1302327"/>
              <a:gd name="connsiteY1" fmla="*/ 27709 h 628073"/>
              <a:gd name="connsiteX2" fmla="*/ 1302327 w 1302327"/>
              <a:gd name="connsiteY2" fmla="*/ 628073 h 628073"/>
              <a:gd name="connsiteX3" fmla="*/ 775855 w 1302327"/>
              <a:gd name="connsiteY3" fmla="*/ 618837 h 628073"/>
              <a:gd name="connsiteX4" fmla="*/ 711200 w 1302327"/>
              <a:gd name="connsiteY4" fmla="*/ 563418 h 628073"/>
              <a:gd name="connsiteX5" fmla="*/ 0 w 1302327"/>
              <a:gd name="connsiteY5" fmla="*/ 563418 h 628073"/>
              <a:gd name="connsiteX6" fmla="*/ 36946 w 1302327"/>
              <a:gd name="connsiteY6" fmla="*/ 0 h 628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2327" h="628073">
                <a:moveTo>
                  <a:pt x="36946" y="0"/>
                </a:moveTo>
                <a:lnTo>
                  <a:pt x="1302327" y="27709"/>
                </a:lnTo>
                <a:lnTo>
                  <a:pt x="1302327" y="628073"/>
                </a:lnTo>
                <a:lnTo>
                  <a:pt x="775855" y="618837"/>
                </a:lnTo>
                <a:lnTo>
                  <a:pt x="711200" y="563418"/>
                </a:lnTo>
                <a:lnTo>
                  <a:pt x="0" y="563418"/>
                </a:lnTo>
                <a:lnTo>
                  <a:pt x="36946" y="0"/>
                </a:lnTo>
                <a:close/>
              </a:path>
            </a:pathLst>
          </a:cu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5">
            <a:extLst>
              <a:ext uri="{FF2B5EF4-FFF2-40B4-BE49-F238E27FC236}">
                <a16:creationId xmlns:a16="http://schemas.microsoft.com/office/drawing/2014/main" id="{048D3FF4-A348-4346-BBAE-DB8404AF54F0}"/>
              </a:ext>
            </a:extLst>
          </p:cNvPr>
          <p:cNvSpPr/>
          <p:nvPr/>
        </p:nvSpPr>
        <p:spPr>
          <a:xfrm>
            <a:off x="9391650" y="3962399"/>
            <a:ext cx="666750" cy="933449"/>
          </a:xfrm>
          <a:custGeom>
            <a:avLst/>
            <a:gdLst>
              <a:gd name="connsiteX0" fmla="*/ 19050 w 876300"/>
              <a:gd name="connsiteY0" fmla="*/ 0 h 904875"/>
              <a:gd name="connsiteX1" fmla="*/ 866775 w 876300"/>
              <a:gd name="connsiteY1" fmla="*/ 0 h 904875"/>
              <a:gd name="connsiteX2" fmla="*/ 876300 w 876300"/>
              <a:gd name="connsiteY2" fmla="*/ 876300 h 904875"/>
              <a:gd name="connsiteX3" fmla="*/ 0 w 876300"/>
              <a:gd name="connsiteY3" fmla="*/ 904875 h 904875"/>
              <a:gd name="connsiteX4" fmla="*/ 19050 w 876300"/>
              <a:gd name="connsiteY4" fmla="*/ 0 h 904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300" h="904875">
                <a:moveTo>
                  <a:pt x="19050" y="0"/>
                </a:moveTo>
                <a:lnTo>
                  <a:pt x="866775" y="0"/>
                </a:lnTo>
                <a:lnTo>
                  <a:pt x="876300" y="876300"/>
                </a:lnTo>
                <a:lnTo>
                  <a:pt x="0" y="904875"/>
                </a:lnTo>
                <a:lnTo>
                  <a:pt x="19050" y="0"/>
                </a:lnTo>
                <a:close/>
              </a:path>
            </a:pathLst>
          </a:cu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E947B2F-823F-454E-A116-DBAE6DD66B2B}"/>
              </a:ext>
            </a:extLst>
          </p:cNvPr>
          <p:cNvSpPr/>
          <p:nvPr/>
        </p:nvSpPr>
        <p:spPr>
          <a:xfrm>
            <a:off x="9220200" y="4895850"/>
            <a:ext cx="485775" cy="314325"/>
          </a:xfrm>
          <a:custGeom>
            <a:avLst/>
            <a:gdLst>
              <a:gd name="connsiteX0" fmla="*/ 485775 w 485775"/>
              <a:gd name="connsiteY0" fmla="*/ 0 h 314325"/>
              <a:gd name="connsiteX1" fmla="*/ 466725 w 485775"/>
              <a:gd name="connsiteY1" fmla="*/ 314325 h 314325"/>
              <a:gd name="connsiteX2" fmla="*/ 180975 w 485775"/>
              <a:gd name="connsiteY2" fmla="*/ 295275 h 314325"/>
              <a:gd name="connsiteX3" fmla="*/ 0 w 485775"/>
              <a:gd name="connsiteY3" fmla="*/ 266700 h 314325"/>
              <a:gd name="connsiteX4" fmla="*/ 142875 w 485775"/>
              <a:gd name="connsiteY4" fmla="*/ 0 h 314325"/>
              <a:gd name="connsiteX5" fmla="*/ 485775 w 485775"/>
              <a:gd name="connsiteY5" fmla="*/ 0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5775" h="314325">
                <a:moveTo>
                  <a:pt x="485775" y="0"/>
                </a:moveTo>
                <a:lnTo>
                  <a:pt x="466725" y="314325"/>
                </a:lnTo>
                <a:lnTo>
                  <a:pt x="180975" y="295275"/>
                </a:lnTo>
                <a:lnTo>
                  <a:pt x="0" y="266700"/>
                </a:lnTo>
                <a:lnTo>
                  <a:pt x="142875" y="0"/>
                </a:lnTo>
                <a:lnTo>
                  <a:pt x="485775" y="0"/>
                </a:lnTo>
                <a:close/>
              </a:path>
            </a:pathLst>
          </a:cu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B535CF4B-BE4F-47A6-86D1-E69AFAC252A3}"/>
              </a:ext>
            </a:extLst>
          </p:cNvPr>
          <p:cNvPicPr>
            <a:picLocks noChangeAspect="1"/>
          </p:cNvPicPr>
          <p:nvPr/>
        </p:nvPicPr>
        <p:blipFill rotWithShape="1">
          <a:blip r:embed="rId3"/>
          <a:srcRect l="12003" t="21335" r="19862" b="9330"/>
          <a:stretch/>
        </p:blipFill>
        <p:spPr>
          <a:xfrm>
            <a:off x="1752600" y="1104337"/>
            <a:ext cx="8686800" cy="4972397"/>
          </a:xfrm>
          <a:prstGeom prst="rect">
            <a:avLst/>
          </a:prstGeom>
        </p:spPr>
      </p:pic>
      <p:sp>
        <p:nvSpPr>
          <p:cNvPr id="14" name="Freeform: Shape 13">
            <a:extLst>
              <a:ext uri="{FF2B5EF4-FFF2-40B4-BE49-F238E27FC236}">
                <a16:creationId xmlns:a16="http://schemas.microsoft.com/office/drawing/2014/main" id="{07C4DEDA-5026-43FF-B5E0-1D970D892489}"/>
              </a:ext>
            </a:extLst>
          </p:cNvPr>
          <p:cNvSpPr/>
          <p:nvPr/>
        </p:nvSpPr>
        <p:spPr>
          <a:xfrm>
            <a:off x="4914900" y="3819525"/>
            <a:ext cx="790575" cy="390525"/>
          </a:xfrm>
          <a:custGeom>
            <a:avLst/>
            <a:gdLst>
              <a:gd name="connsiteX0" fmla="*/ 0 w 790575"/>
              <a:gd name="connsiteY0" fmla="*/ 0 h 390525"/>
              <a:gd name="connsiteX1" fmla="*/ 9525 w 790575"/>
              <a:gd name="connsiteY1" fmla="*/ 209550 h 390525"/>
              <a:gd name="connsiteX2" fmla="*/ 457200 w 790575"/>
              <a:gd name="connsiteY2" fmla="*/ 228600 h 390525"/>
              <a:gd name="connsiteX3" fmla="*/ 466725 w 790575"/>
              <a:gd name="connsiteY3" fmla="*/ 390525 h 390525"/>
              <a:gd name="connsiteX4" fmla="*/ 790575 w 790575"/>
              <a:gd name="connsiteY4" fmla="*/ 390525 h 390525"/>
              <a:gd name="connsiteX5" fmla="*/ 542925 w 790575"/>
              <a:gd name="connsiteY5" fmla="*/ 9525 h 390525"/>
              <a:gd name="connsiteX6" fmla="*/ 0 w 790575"/>
              <a:gd name="connsiteY6" fmla="*/ 0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0575" h="390525">
                <a:moveTo>
                  <a:pt x="0" y="0"/>
                </a:moveTo>
                <a:lnTo>
                  <a:pt x="9525" y="209550"/>
                </a:lnTo>
                <a:lnTo>
                  <a:pt x="457200" y="228600"/>
                </a:lnTo>
                <a:lnTo>
                  <a:pt x="466725" y="390525"/>
                </a:lnTo>
                <a:lnTo>
                  <a:pt x="790575" y="390525"/>
                </a:lnTo>
                <a:lnTo>
                  <a:pt x="542925" y="9525"/>
                </a:lnTo>
                <a:lnTo>
                  <a:pt x="0" y="0"/>
                </a:lnTo>
                <a:close/>
              </a:path>
            </a:pathLst>
          </a:cu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26812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TotalTime>
  <Words>93</Words>
  <Application>Microsoft Office PowerPoint</Application>
  <PresentationFormat>Widescreen</PresentationFormat>
  <Paragraphs>2</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Gordon, Cherie L</dc:creator>
  <cp:lastModifiedBy>Winterrowd, Elisa</cp:lastModifiedBy>
  <cp:revision>10</cp:revision>
  <dcterms:created xsi:type="dcterms:W3CDTF">2022-10-11T15:50:17Z</dcterms:created>
  <dcterms:modified xsi:type="dcterms:W3CDTF">2024-09-13T20:55:52Z</dcterms:modified>
</cp:coreProperties>
</file>